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3" r:id="rId7"/>
    <p:sldId id="260" r:id="rId8"/>
    <p:sldId id="261" r:id="rId9"/>
    <p:sldId id="272" r:id="rId10"/>
    <p:sldId id="264" r:id="rId11"/>
    <p:sldId id="265" r:id="rId12"/>
    <p:sldId id="289" r:id="rId13"/>
    <p:sldId id="266" r:id="rId14"/>
    <p:sldId id="267" r:id="rId15"/>
    <p:sldId id="288" r:id="rId16"/>
    <p:sldId id="268" r:id="rId17"/>
    <p:sldId id="269" r:id="rId18"/>
    <p:sldId id="270" r:id="rId19"/>
    <p:sldId id="271" r:id="rId20"/>
    <p:sldId id="277" r:id="rId21"/>
    <p:sldId id="278" r:id="rId22"/>
    <p:sldId id="279" r:id="rId23"/>
    <p:sldId id="274" r:id="rId24"/>
    <p:sldId id="275" r:id="rId25"/>
    <p:sldId id="280" r:id="rId26"/>
    <p:sldId id="273" r:id="rId27"/>
    <p:sldId id="276" r:id="rId28"/>
    <p:sldId id="281" r:id="rId29"/>
    <p:sldId id="287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793A7-E3A1-42BF-A102-501FD74DCEFE}" v="390" dt="2023-01-23T12:04:28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4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Machine Learning Basics for Plasma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4758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Aidan Crilly</a:t>
            </a:r>
          </a:p>
          <a:p>
            <a:endParaRPr lang="en-GB" b="1" i="1" dirty="0"/>
          </a:p>
          <a:p>
            <a:r>
              <a:rPr lang="en-GB" i="1" dirty="0"/>
              <a:t>Code at https://github.com/aidancrilly/ML_Lecture_Demos</a:t>
            </a:r>
          </a:p>
        </p:txBody>
      </p:sp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to Plasma Physics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MCMC: Construct a Markov chain which has an equilibrium distribution of the posterior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23" y="2823899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C7B13-B38B-4436-AE72-29320E6E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89" y="4495100"/>
            <a:ext cx="5159578" cy="220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7564848" y="3848769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Calibration-driven deep emulators</a:t>
            </a:r>
          </a:p>
        </p:txBody>
      </p: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9925" cy="4351338"/>
          </a:xfrm>
        </p:spPr>
        <p:txBody>
          <a:bodyPr>
            <a:normAutofit/>
          </a:bodyPr>
          <a:lstStyle/>
          <a:p>
            <a:r>
              <a:rPr lang="en-GB" dirty="0"/>
              <a:t>Regression problems are ubiquitous in Plasma Physics data analysis</a:t>
            </a:r>
          </a:p>
          <a:p>
            <a:r>
              <a:rPr lang="en-GB" dirty="0"/>
              <a:t>An entirely non-exhaustive list of examples: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 reduced models with small number of parameters are used to fit each diagnostic signal separately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X-ray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1914</Words>
  <Application>Microsoft Office PowerPoint</Application>
  <PresentationFormat>Widescreen</PresentationFormat>
  <Paragraphs>266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Machine Learning Basics for Plasma Physics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Bayes Theorem and Likelihoods</vt:lpstr>
      <vt:lpstr>Bayesian Inference</vt:lpstr>
      <vt:lpstr>Bayesian Inference: Markov Chain Monte Carlo (MCMC)</vt:lpstr>
      <vt:lpstr>Metropolis-Hastings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2</cp:revision>
  <dcterms:created xsi:type="dcterms:W3CDTF">2022-10-04T09:56:37Z</dcterms:created>
  <dcterms:modified xsi:type="dcterms:W3CDTF">2023-02-27T10:36:23Z</dcterms:modified>
</cp:coreProperties>
</file>